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2" r:id="rId2"/>
  </p:sldIdLst>
  <p:sldSz cx="7561263" cy="10440988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8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FF9900"/>
    <a:srgbClr val="0066FF"/>
    <a:srgbClr val="66FFFF"/>
    <a:srgbClr val="66ECFE"/>
    <a:srgbClr val="99FF33"/>
    <a:srgbClr val="0000CC"/>
    <a:srgbClr val="00008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>
    <p:restoredLeft sz="5237" autoAdjust="0"/>
    <p:restoredTop sz="94660"/>
  </p:normalViewPr>
  <p:slideViewPr>
    <p:cSldViewPr>
      <p:cViewPr varScale="1">
        <p:scale>
          <a:sx n="48" d="100"/>
          <a:sy n="48" d="100"/>
        </p:scale>
        <p:origin x="1046" y="77"/>
      </p:cViewPr>
      <p:guideLst>
        <p:guide orient="horz" pos="3288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FD4EDCF-C4BF-4AC2-AB02-B2A4BE205513}" type="datetimeFigureOut">
              <a:rPr lang="ja-JP" altLang="en-US"/>
              <a:pPr>
                <a:defRPr/>
              </a:pPr>
              <a:t>2023/1/30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62175" y="1233488"/>
            <a:ext cx="24114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9DE5EB0-E316-46CE-904D-1906EB608A8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39635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6738" y="3243263"/>
            <a:ext cx="6427787" cy="223837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3475" y="5916613"/>
            <a:ext cx="5294313" cy="2668587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AB324B-686B-411F-AC3A-5E1A8BAB548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39282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AEBA3C-60EA-411E-B66F-64CEC8E6262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07080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483225" y="417513"/>
            <a:ext cx="1700213" cy="890905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77825" y="417513"/>
            <a:ext cx="4953000" cy="89090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E7422-90DB-48C6-AD26-49036125BE9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07540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DAAAF9-211A-4174-9862-EE9A50768B5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85703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6900" y="6708775"/>
            <a:ext cx="6427788" cy="20748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6900" y="4425950"/>
            <a:ext cx="6427788" cy="228282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FE4808-D646-46A1-955E-89A4E1113E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81671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77825" y="2436813"/>
            <a:ext cx="3325813" cy="688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856038" y="2436813"/>
            <a:ext cx="3327400" cy="688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15A5E4-833B-4B5B-AB5F-CF7A4A92D2B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4950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7825" y="2336800"/>
            <a:ext cx="3341688" cy="9747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7825" y="3311525"/>
            <a:ext cx="3341688" cy="60150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41750" y="2336800"/>
            <a:ext cx="3341688" cy="9747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41750" y="3311525"/>
            <a:ext cx="3341688" cy="60150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CD0925-500E-4CD8-BB32-82D2D6A4459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38105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846AF9-9461-42C8-930E-8D73F3D91FA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28499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852A43-1DA8-4279-AC42-D18F97E2F2C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23512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825" y="415925"/>
            <a:ext cx="2487613" cy="1768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55925" y="415925"/>
            <a:ext cx="4227513" cy="89106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7825" y="2184400"/>
            <a:ext cx="2487613" cy="7142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C1F1EC-E888-4789-84F3-2CD4B83178C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03544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725" y="7308850"/>
            <a:ext cx="4535488" cy="8620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2725" y="933450"/>
            <a:ext cx="4535488" cy="62642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82725" y="8170863"/>
            <a:ext cx="4535488" cy="12255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3D2E46-D770-4827-89B7-B038B0DE41D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39815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7825" y="417513"/>
            <a:ext cx="6805613" cy="1741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7825" y="2436813"/>
            <a:ext cx="6805613" cy="688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77825" y="9507538"/>
            <a:ext cx="1765300" cy="72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82863" y="9507538"/>
            <a:ext cx="2395537" cy="72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18138" y="9507538"/>
            <a:ext cx="1765300" cy="72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CEAD441C-CB5C-4FF7-8FB8-23CEBFE9962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849"/>
          <p:cNvGrpSpPr>
            <a:grpSpLocks/>
          </p:cNvGrpSpPr>
          <p:nvPr/>
        </p:nvGrpSpPr>
        <p:grpSpPr bwMode="auto">
          <a:xfrm>
            <a:off x="193674" y="395288"/>
            <a:ext cx="7200901" cy="9217026"/>
            <a:chOff x="122" y="249"/>
            <a:chExt cx="4536" cy="5806"/>
          </a:xfrm>
        </p:grpSpPr>
        <p:sp>
          <p:nvSpPr>
            <p:cNvPr id="5123" name="Text Box 341"/>
            <p:cNvSpPr txBox="1">
              <a:spLocks noChangeArrowheads="1"/>
            </p:cNvSpPr>
            <p:nvPr/>
          </p:nvSpPr>
          <p:spPr bwMode="auto">
            <a:xfrm>
              <a:off x="420" y="5578"/>
              <a:ext cx="3912" cy="4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74295" tIns="8890" rIns="74295" bIns="889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200" b="1" dirty="0"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【</a:t>
              </a:r>
              <a:r>
                <a:rPr lang="ja-JP" altLang="en-US" sz="1200" b="1" dirty="0"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お問い合わせ先</a:t>
              </a:r>
              <a:r>
                <a:rPr lang="en-US" altLang="ja-JP" sz="1200" b="1" dirty="0"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】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200" b="1" dirty="0"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（地独）鳥取県産業技術センター　</a:t>
              </a:r>
              <a:r>
                <a:rPr lang="ja-JP" altLang="en-US" sz="1200" b="1" dirty="0" smtClean="0"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機械素材研究所</a:t>
              </a:r>
              <a:endParaRPr lang="en-US" altLang="ja-JP" sz="1200" b="1" dirty="0">
                <a:solidFill>
                  <a:srgbClr val="000000"/>
                </a:solidFill>
                <a:latin typeface="ＭＳ Ｐゴシック" panose="020B0600070205080204" pitchFamily="50" charset="-128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200" b="1" dirty="0"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無機材料</a:t>
              </a:r>
              <a:r>
                <a:rPr lang="ja-JP" altLang="en-US" sz="1200" b="1" dirty="0" smtClean="0"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グループ</a:t>
              </a:r>
              <a:r>
                <a:rPr lang="ja-JP" altLang="en-US" sz="1200" b="1" dirty="0"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　　寺田</a:t>
              </a:r>
              <a:r>
                <a:rPr lang="ja-JP" altLang="en-US" sz="1200" b="1" dirty="0" smtClean="0"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（テラダ） </a:t>
              </a:r>
              <a:endParaRPr lang="ja-JP" altLang="en-US" sz="1200" b="1" dirty="0">
                <a:solidFill>
                  <a:srgbClr val="000000"/>
                </a:solidFill>
                <a:latin typeface="ＭＳ Ｐゴシック" panose="020B0600070205080204" pitchFamily="50" charset="-128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200" b="1"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電話</a:t>
              </a:r>
              <a:r>
                <a:rPr lang="ja-JP" altLang="en-US" sz="1200" b="1" smtClean="0"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：</a:t>
              </a:r>
              <a:r>
                <a:rPr lang="ja-JP" altLang="en-US" sz="1200" b="1"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０８５９</a:t>
              </a:r>
              <a:r>
                <a:rPr lang="ja-JP" altLang="en-US" sz="1200" b="1" smtClean="0"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－３７－１８１１</a:t>
              </a:r>
              <a:r>
                <a:rPr lang="ja-JP" altLang="en-US" sz="1200" b="1" dirty="0"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　メールアドレス</a:t>
              </a:r>
              <a:r>
                <a:rPr lang="ja-JP" altLang="en-US" sz="1200" b="1" dirty="0" smtClean="0"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：</a:t>
              </a:r>
              <a:r>
                <a:rPr lang="en-US" altLang="ja-JP" sz="1200" b="1" dirty="0" smtClean="0"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tiitkikaisozai@tiit.or.jp</a:t>
              </a:r>
              <a:endParaRPr lang="en-US" altLang="ja-JP" sz="1200" b="1" dirty="0">
                <a:solidFill>
                  <a:srgbClr val="000000"/>
                </a:solidFill>
                <a:latin typeface="ＭＳ Ｐゴシック" panose="020B0600070205080204" pitchFamily="50" charset="-128"/>
              </a:endParaRPr>
            </a:p>
          </p:txBody>
        </p:sp>
        <p:sp>
          <p:nvSpPr>
            <p:cNvPr id="11606" name="Text Box 342"/>
            <p:cNvSpPr txBox="1">
              <a:spLocks noChangeArrowheads="1"/>
            </p:cNvSpPr>
            <p:nvPr/>
          </p:nvSpPr>
          <p:spPr bwMode="auto">
            <a:xfrm>
              <a:off x="122" y="249"/>
              <a:ext cx="4536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C0C0C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4295" tIns="8890" rIns="74295" bIns="8890"/>
            <a:lstStyle/>
            <a:p>
              <a:pPr algn="ctr" eaLnBrk="1" hangingPunct="1">
                <a:defRPr/>
              </a:pPr>
              <a:r>
                <a:rPr lang="ja-JP" altLang="en-US" sz="28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G丸ｺﾞｼｯｸM-PRO" pitchFamily="50" charset="-128"/>
                  <a:ea typeface="HG丸ｺﾞｼｯｸM-PRO" pitchFamily="50" charset="-128"/>
                  <a:cs typeface="Times New Roman" pitchFamily="18" charset="0"/>
                </a:rPr>
                <a:t>赤外・ラマン分光分析装置導入セミナー（</a:t>
              </a:r>
              <a:r>
                <a:rPr lang="en-US" altLang="ja-JP" sz="28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G丸ｺﾞｼｯｸM-PRO" pitchFamily="50" charset="-128"/>
                  <a:ea typeface="HG丸ｺﾞｼｯｸM-PRO" pitchFamily="50" charset="-128"/>
                  <a:cs typeface="Times New Roman" pitchFamily="18" charset="0"/>
                </a:rPr>
                <a:t>WEB</a:t>
              </a:r>
              <a:r>
                <a:rPr lang="ja-JP" altLang="en-US" sz="28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G丸ｺﾞｼｯｸM-PRO" pitchFamily="50" charset="-128"/>
                  <a:ea typeface="HG丸ｺﾞｼｯｸM-PRO" pitchFamily="50" charset="-128"/>
                  <a:cs typeface="Times New Roman" pitchFamily="18" charset="0"/>
                </a:rPr>
                <a:t>）</a:t>
              </a:r>
            </a:p>
          </p:txBody>
        </p:sp>
        <p:sp>
          <p:nvSpPr>
            <p:cNvPr id="5125" name="Rectangle 344"/>
            <p:cNvSpPr>
              <a:spLocks noChangeArrowheads="1"/>
            </p:cNvSpPr>
            <p:nvPr/>
          </p:nvSpPr>
          <p:spPr bwMode="auto">
            <a:xfrm>
              <a:off x="1301" y="915"/>
              <a:ext cx="1949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2400" b="1" u="sng" dirty="0" smtClean="0"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参 </a:t>
              </a:r>
              <a:r>
                <a:rPr lang="ja-JP" altLang="en-US" sz="2400" b="1" u="sng" dirty="0"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加 申 込 書</a:t>
              </a:r>
              <a:endParaRPr lang="ja-JP" alt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5126" name="Rectangle 345"/>
            <p:cNvSpPr>
              <a:spLocks noChangeArrowheads="1"/>
            </p:cNvSpPr>
            <p:nvPr/>
          </p:nvSpPr>
          <p:spPr bwMode="auto">
            <a:xfrm>
              <a:off x="396" y="1427"/>
              <a:ext cx="3759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400" dirty="0" smtClean="0"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（申込み先） </a:t>
              </a:r>
              <a:r>
                <a:rPr lang="en-US" altLang="ja-JP" sz="1400" dirty="0" smtClean="0"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FAX</a:t>
              </a:r>
              <a:r>
                <a:rPr lang="ja-JP" altLang="en-US" sz="1400" dirty="0" smtClean="0"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：０８５９－３７－１８２３  </a:t>
              </a:r>
              <a:r>
                <a:rPr lang="en-US" altLang="ja-JP" sz="1400" dirty="0" smtClean="0"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E</a:t>
              </a:r>
              <a:r>
                <a:rPr lang="ja-JP" altLang="en-US" sz="1400" dirty="0" smtClean="0"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メール：</a:t>
              </a:r>
              <a:r>
                <a:rPr lang="en-US" altLang="ja-JP" sz="1400" dirty="0" smtClean="0"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tiitkikaisozai@tiit.or.jp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400" dirty="0" smtClean="0"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（</a:t>
              </a:r>
              <a:r>
                <a:rPr lang="ja-JP" altLang="en-US" sz="1400" dirty="0"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申し込み締め切り）</a:t>
              </a:r>
              <a:r>
                <a:rPr lang="ja-JP" altLang="en-US" sz="1400" u="sng" dirty="0" smtClean="0">
                  <a:solidFill>
                    <a:srgbClr val="FF0000"/>
                  </a:solidFill>
                  <a:latin typeface="ＭＳ Ｐゴシック" panose="020B0600070205080204" pitchFamily="50" charset="-128"/>
                </a:rPr>
                <a:t>令和５年 </a:t>
              </a:r>
              <a:r>
                <a:rPr lang="ja-JP" altLang="en-US" sz="1400" u="sng" dirty="0">
                  <a:solidFill>
                    <a:srgbClr val="FF0000"/>
                  </a:solidFill>
                  <a:latin typeface="ＭＳ Ｐゴシック" panose="020B0600070205080204" pitchFamily="50" charset="-128"/>
                </a:rPr>
                <a:t>２月 ７</a:t>
              </a:r>
              <a:r>
                <a:rPr lang="ja-JP" altLang="en-US" sz="1400" u="sng" dirty="0" smtClean="0">
                  <a:solidFill>
                    <a:srgbClr val="FF0000"/>
                  </a:solidFill>
                  <a:latin typeface="ＭＳ Ｐゴシック" panose="020B0600070205080204" pitchFamily="50" charset="-128"/>
                </a:rPr>
                <a:t>日（火）</a:t>
              </a:r>
              <a:endParaRPr lang="ja-JP" altLang="en-US" sz="1400" u="sng" dirty="0">
                <a:solidFill>
                  <a:srgbClr val="FF0000"/>
                </a:solidFill>
                <a:latin typeface="ＭＳ Ｐゴシック" panose="020B0600070205080204" pitchFamily="50" charset="-128"/>
              </a:endParaRPr>
            </a:p>
          </p:txBody>
        </p:sp>
        <p:sp>
          <p:nvSpPr>
            <p:cNvPr id="5127" name="Rectangle 583"/>
            <p:cNvSpPr>
              <a:spLocks noChangeArrowheads="1"/>
            </p:cNvSpPr>
            <p:nvPr/>
          </p:nvSpPr>
          <p:spPr bwMode="auto">
            <a:xfrm>
              <a:off x="1020" y="5148"/>
              <a:ext cx="3368" cy="2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2000" tIns="0" rIns="0" bIns="0" anchor="ctr"/>
            <a:lstStyle>
              <a:lvl1pPr marL="342900" indent="-3429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200">
                  <a:solidFill>
                    <a:srgbClr val="000000"/>
                  </a:solidFill>
                  <a:latin typeface="ＭＳ Ｐゴシック" panose="020B0600070205080204" pitchFamily="50" charset="-128"/>
                  <a:cs typeface="Times New Roman" panose="02020603050405020304" pitchFamily="18" charset="0"/>
                </a:rPr>
                <a:t>＠</a:t>
              </a:r>
              <a:endParaRPr lang="ja-JP" altLang="en-US" sz="1200">
                <a:solidFill>
                  <a:srgbClr val="000000"/>
                </a:solidFill>
              </a:endParaRPr>
            </a:p>
          </p:txBody>
        </p:sp>
        <p:sp>
          <p:nvSpPr>
            <p:cNvPr id="5128" name="Rectangle 582"/>
            <p:cNvSpPr>
              <a:spLocks noChangeArrowheads="1"/>
            </p:cNvSpPr>
            <p:nvPr/>
          </p:nvSpPr>
          <p:spPr bwMode="auto">
            <a:xfrm>
              <a:off x="396" y="5148"/>
              <a:ext cx="624" cy="2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2000" tIns="0" rIns="72000" bIns="0" anchor="ctr"/>
            <a:lstStyle>
              <a:lvl1pPr marL="342900" indent="-3429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dist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200">
                  <a:solidFill>
                    <a:srgbClr val="000000"/>
                  </a:solidFill>
                  <a:latin typeface="ＭＳ Ｐゴシック" panose="020B0600070205080204" pitchFamily="50" charset="-128"/>
                  <a:cs typeface="Times New Roman" panose="02020603050405020304" pitchFamily="18" charset="0"/>
                </a:rPr>
                <a:t>E-mail</a:t>
              </a:r>
              <a:endParaRPr lang="en-US" altLang="ja-JP" sz="1200">
                <a:solidFill>
                  <a:srgbClr val="000000"/>
                </a:solidFill>
              </a:endParaRPr>
            </a:p>
          </p:txBody>
        </p:sp>
        <p:sp>
          <p:nvSpPr>
            <p:cNvPr id="5129" name="Rectangle 579"/>
            <p:cNvSpPr>
              <a:spLocks noChangeArrowheads="1"/>
            </p:cNvSpPr>
            <p:nvPr/>
          </p:nvSpPr>
          <p:spPr bwMode="auto">
            <a:xfrm>
              <a:off x="1020" y="4875"/>
              <a:ext cx="3368" cy="2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2000" tIns="0" rIns="0" bIns="0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buFontTx/>
                <a:buNone/>
              </a:pPr>
              <a:endParaRPr lang="ja-JP" altLang="ja-JP" sz="1200">
                <a:solidFill>
                  <a:srgbClr val="000000"/>
                </a:solidFill>
              </a:endParaRPr>
            </a:p>
          </p:txBody>
        </p:sp>
        <p:sp>
          <p:nvSpPr>
            <p:cNvPr id="5130" name="Rectangle 578"/>
            <p:cNvSpPr>
              <a:spLocks noChangeArrowheads="1"/>
            </p:cNvSpPr>
            <p:nvPr/>
          </p:nvSpPr>
          <p:spPr bwMode="auto">
            <a:xfrm>
              <a:off x="396" y="4875"/>
              <a:ext cx="624" cy="2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2000" tIns="0" rIns="72000" bIns="0" anchor="ctr"/>
            <a:lstStyle>
              <a:lvl1pPr marL="342900" indent="-3429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dist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200">
                  <a:solidFill>
                    <a:srgbClr val="000000"/>
                  </a:solidFill>
                  <a:latin typeface="ＭＳ Ｐゴシック" panose="020B0600070205080204" pitchFamily="50" charset="-128"/>
                  <a:cs typeface="Times New Roman" panose="02020603050405020304" pitchFamily="18" charset="0"/>
                </a:rPr>
                <a:t>氏名</a:t>
              </a:r>
              <a:endParaRPr lang="ja-JP" altLang="en-US" sz="1200">
                <a:solidFill>
                  <a:srgbClr val="000000"/>
                </a:solidFill>
              </a:endParaRPr>
            </a:p>
          </p:txBody>
        </p:sp>
        <p:sp>
          <p:nvSpPr>
            <p:cNvPr id="5131" name="Rectangle 575"/>
            <p:cNvSpPr>
              <a:spLocks noChangeArrowheads="1"/>
            </p:cNvSpPr>
            <p:nvPr/>
          </p:nvSpPr>
          <p:spPr bwMode="auto">
            <a:xfrm>
              <a:off x="1020" y="4604"/>
              <a:ext cx="3368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2000" tIns="0" rIns="0" bIns="0" anchor="ctr"/>
            <a:lstStyle>
              <a:lvl1pPr marL="342900" indent="-3429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200">
                  <a:solidFill>
                    <a:srgbClr val="000000"/>
                  </a:solidFill>
                  <a:latin typeface="ＭＳ Ｐゴシック" panose="020B0600070205080204" pitchFamily="50" charset="-128"/>
                  <a:cs typeface="Times New Roman" panose="02020603050405020304" pitchFamily="18" charset="0"/>
                </a:rPr>
                <a:t>＠</a:t>
              </a:r>
              <a:endParaRPr lang="ja-JP" altLang="en-US" sz="1200">
                <a:solidFill>
                  <a:srgbClr val="000000"/>
                </a:solidFill>
              </a:endParaRPr>
            </a:p>
          </p:txBody>
        </p:sp>
        <p:sp>
          <p:nvSpPr>
            <p:cNvPr id="5132" name="Rectangle 574"/>
            <p:cNvSpPr>
              <a:spLocks noChangeArrowheads="1"/>
            </p:cNvSpPr>
            <p:nvPr/>
          </p:nvSpPr>
          <p:spPr bwMode="auto">
            <a:xfrm>
              <a:off x="396" y="4604"/>
              <a:ext cx="624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2000" tIns="0" rIns="72000" bIns="0" anchor="ctr"/>
            <a:lstStyle>
              <a:lvl1pPr marL="342900" indent="-3429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dist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200">
                  <a:solidFill>
                    <a:srgbClr val="000000"/>
                  </a:solidFill>
                  <a:latin typeface="ＭＳ Ｐゴシック" panose="020B0600070205080204" pitchFamily="50" charset="-128"/>
                  <a:cs typeface="Times New Roman" panose="02020603050405020304" pitchFamily="18" charset="0"/>
                </a:rPr>
                <a:t>E-mail</a:t>
              </a:r>
              <a:endParaRPr lang="en-US" altLang="ja-JP" sz="1200">
                <a:solidFill>
                  <a:srgbClr val="000000"/>
                </a:solidFill>
              </a:endParaRPr>
            </a:p>
          </p:txBody>
        </p:sp>
        <p:sp>
          <p:nvSpPr>
            <p:cNvPr id="5133" name="Rectangle 571"/>
            <p:cNvSpPr>
              <a:spLocks noChangeArrowheads="1"/>
            </p:cNvSpPr>
            <p:nvPr/>
          </p:nvSpPr>
          <p:spPr bwMode="auto">
            <a:xfrm>
              <a:off x="1020" y="4330"/>
              <a:ext cx="3368" cy="2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2000" tIns="0" rIns="0" bIns="0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buFontTx/>
                <a:buNone/>
              </a:pPr>
              <a:endParaRPr lang="ja-JP" altLang="ja-JP" sz="1200">
                <a:solidFill>
                  <a:srgbClr val="000000"/>
                </a:solidFill>
              </a:endParaRPr>
            </a:p>
          </p:txBody>
        </p:sp>
        <p:sp>
          <p:nvSpPr>
            <p:cNvPr id="5134" name="Rectangle 570"/>
            <p:cNvSpPr>
              <a:spLocks noChangeArrowheads="1"/>
            </p:cNvSpPr>
            <p:nvPr/>
          </p:nvSpPr>
          <p:spPr bwMode="auto">
            <a:xfrm>
              <a:off x="396" y="4330"/>
              <a:ext cx="624" cy="2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2000" tIns="0" rIns="72000" bIns="0" anchor="ctr"/>
            <a:lstStyle>
              <a:lvl1pPr marL="342900" indent="-3429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dist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200">
                  <a:solidFill>
                    <a:srgbClr val="000000"/>
                  </a:solidFill>
                  <a:latin typeface="ＭＳ Ｐゴシック" panose="020B0600070205080204" pitchFamily="50" charset="-128"/>
                  <a:cs typeface="Times New Roman" panose="02020603050405020304" pitchFamily="18" charset="0"/>
                </a:rPr>
                <a:t>氏名</a:t>
              </a:r>
              <a:endParaRPr lang="ja-JP" altLang="en-US" sz="1200">
                <a:solidFill>
                  <a:srgbClr val="000000"/>
                </a:solidFill>
              </a:endParaRPr>
            </a:p>
          </p:txBody>
        </p:sp>
        <p:sp>
          <p:nvSpPr>
            <p:cNvPr id="5135" name="Rectangle 567"/>
            <p:cNvSpPr>
              <a:spLocks noChangeArrowheads="1"/>
            </p:cNvSpPr>
            <p:nvPr/>
          </p:nvSpPr>
          <p:spPr bwMode="auto">
            <a:xfrm>
              <a:off x="1020" y="4012"/>
              <a:ext cx="3368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2000" tIns="0" rIns="0" bIns="0" anchor="ctr"/>
            <a:lstStyle>
              <a:lvl1pPr marL="342900" indent="-3429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200">
                  <a:solidFill>
                    <a:srgbClr val="000000"/>
                  </a:solidFill>
                  <a:latin typeface="ＭＳ Ｐゴシック" panose="020B0600070205080204" pitchFamily="50" charset="-128"/>
                  <a:cs typeface="Times New Roman" panose="02020603050405020304" pitchFamily="18" charset="0"/>
                </a:rPr>
                <a:t>＠</a:t>
              </a:r>
              <a:endParaRPr lang="ja-JP" altLang="en-US" sz="1200">
                <a:solidFill>
                  <a:srgbClr val="000000"/>
                </a:solidFill>
              </a:endParaRPr>
            </a:p>
          </p:txBody>
        </p:sp>
        <p:sp>
          <p:nvSpPr>
            <p:cNvPr id="5136" name="Rectangle 566"/>
            <p:cNvSpPr>
              <a:spLocks noChangeArrowheads="1"/>
            </p:cNvSpPr>
            <p:nvPr/>
          </p:nvSpPr>
          <p:spPr bwMode="auto">
            <a:xfrm>
              <a:off x="396" y="4012"/>
              <a:ext cx="624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2000" tIns="0" rIns="72000" bIns="0" anchor="ctr"/>
            <a:lstStyle>
              <a:lvl1pPr marL="342900" indent="-3429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dist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200">
                  <a:solidFill>
                    <a:srgbClr val="000000"/>
                  </a:solidFill>
                  <a:latin typeface="ＭＳ Ｐゴシック" panose="020B0600070205080204" pitchFamily="50" charset="-128"/>
                  <a:cs typeface="Times New Roman" panose="02020603050405020304" pitchFamily="18" charset="0"/>
                </a:rPr>
                <a:t>E-mail</a:t>
              </a:r>
              <a:endParaRPr lang="en-US" altLang="ja-JP" sz="1200">
                <a:solidFill>
                  <a:srgbClr val="000000"/>
                </a:solidFill>
              </a:endParaRPr>
            </a:p>
          </p:txBody>
        </p:sp>
        <p:sp>
          <p:nvSpPr>
            <p:cNvPr id="5137" name="Rectangle 563"/>
            <p:cNvSpPr>
              <a:spLocks noChangeArrowheads="1"/>
            </p:cNvSpPr>
            <p:nvPr/>
          </p:nvSpPr>
          <p:spPr bwMode="auto">
            <a:xfrm>
              <a:off x="1020" y="3786"/>
              <a:ext cx="3368" cy="2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2000" tIns="0" rIns="0" bIns="0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buFontTx/>
                <a:buNone/>
              </a:pPr>
              <a:endParaRPr lang="ja-JP" altLang="ja-JP" sz="1200">
                <a:solidFill>
                  <a:srgbClr val="000000"/>
                </a:solidFill>
              </a:endParaRPr>
            </a:p>
          </p:txBody>
        </p:sp>
        <p:sp>
          <p:nvSpPr>
            <p:cNvPr id="5138" name="Rectangle 562"/>
            <p:cNvSpPr>
              <a:spLocks noChangeArrowheads="1"/>
            </p:cNvSpPr>
            <p:nvPr/>
          </p:nvSpPr>
          <p:spPr bwMode="auto">
            <a:xfrm>
              <a:off x="396" y="3786"/>
              <a:ext cx="624" cy="2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2000" tIns="0" rIns="72000" bIns="0" anchor="ctr"/>
            <a:lstStyle>
              <a:lvl1pPr marL="342900" indent="-3429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dist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200">
                  <a:solidFill>
                    <a:srgbClr val="000000"/>
                  </a:solidFill>
                  <a:latin typeface="ＭＳ Ｐゴシック" panose="020B0600070205080204" pitchFamily="50" charset="-128"/>
                  <a:cs typeface="Times New Roman" panose="02020603050405020304" pitchFamily="18" charset="0"/>
                </a:rPr>
                <a:t>氏名</a:t>
              </a:r>
              <a:endParaRPr lang="ja-JP" altLang="en-US" sz="1200">
                <a:solidFill>
                  <a:srgbClr val="000000"/>
                </a:solidFill>
              </a:endParaRPr>
            </a:p>
          </p:txBody>
        </p:sp>
        <p:sp>
          <p:nvSpPr>
            <p:cNvPr id="5139" name="Rectangle 559"/>
            <p:cNvSpPr>
              <a:spLocks noChangeArrowheads="1"/>
            </p:cNvSpPr>
            <p:nvPr/>
          </p:nvSpPr>
          <p:spPr bwMode="auto">
            <a:xfrm>
              <a:off x="1020" y="3515"/>
              <a:ext cx="3368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2000" tIns="0" rIns="0" bIns="0" anchor="ctr"/>
            <a:lstStyle>
              <a:lvl1pPr marL="342900" indent="-3429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200">
                  <a:solidFill>
                    <a:srgbClr val="000000"/>
                  </a:solidFill>
                  <a:latin typeface="ＭＳ Ｐゴシック" panose="020B0600070205080204" pitchFamily="50" charset="-128"/>
                  <a:cs typeface="Times New Roman" panose="02020603050405020304" pitchFamily="18" charset="0"/>
                </a:rPr>
                <a:t>＠</a:t>
              </a:r>
              <a:endParaRPr lang="ja-JP" altLang="en-US" sz="1200">
                <a:solidFill>
                  <a:srgbClr val="000000"/>
                </a:solidFill>
              </a:endParaRPr>
            </a:p>
          </p:txBody>
        </p:sp>
        <p:sp>
          <p:nvSpPr>
            <p:cNvPr id="5140" name="Rectangle 558"/>
            <p:cNvSpPr>
              <a:spLocks noChangeArrowheads="1"/>
            </p:cNvSpPr>
            <p:nvPr/>
          </p:nvSpPr>
          <p:spPr bwMode="auto">
            <a:xfrm>
              <a:off x="396" y="3515"/>
              <a:ext cx="624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2000" tIns="0" rIns="72000" bIns="0" anchor="ctr"/>
            <a:lstStyle>
              <a:lvl1pPr marL="342900" indent="-3429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dist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200">
                  <a:solidFill>
                    <a:srgbClr val="000000"/>
                  </a:solidFill>
                  <a:latin typeface="ＭＳ Ｐゴシック" panose="020B0600070205080204" pitchFamily="50" charset="-128"/>
                  <a:cs typeface="Times New Roman" panose="02020603050405020304" pitchFamily="18" charset="0"/>
                </a:rPr>
                <a:t>E-mail</a:t>
              </a:r>
              <a:endParaRPr lang="en-US" altLang="ja-JP" sz="1200">
                <a:solidFill>
                  <a:srgbClr val="000000"/>
                </a:solidFill>
              </a:endParaRPr>
            </a:p>
          </p:txBody>
        </p:sp>
        <p:sp>
          <p:nvSpPr>
            <p:cNvPr id="5141" name="Rectangle 555"/>
            <p:cNvSpPr>
              <a:spLocks noChangeArrowheads="1"/>
            </p:cNvSpPr>
            <p:nvPr/>
          </p:nvSpPr>
          <p:spPr bwMode="auto">
            <a:xfrm>
              <a:off x="1020" y="3210"/>
              <a:ext cx="3368" cy="3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2000" tIns="0" rIns="0" bIns="0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buFontTx/>
                <a:buNone/>
              </a:pPr>
              <a:endParaRPr lang="ja-JP" altLang="ja-JP" sz="1200">
                <a:solidFill>
                  <a:srgbClr val="000000"/>
                </a:solidFill>
              </a:endParaRPr>
            </a:p>
          </p:txBody>
        </p:sp>
        <p:sp>
          <p:nvSpPr>
            <p:cNvPr id="5142" name="Rectangle 554"/>
            <p:cNvSpPr>
              <a:spLocks noChangeArrowheads="1"/>
            </p:cNvSpPr>
            <p:nvPr/>
          </p:nvSpPr>
          <p:spPr bwMode="auto">
            <a:xfrm>
              <a:off x="396" y="3210"/>
              <a:ext cx="624" cy="3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2000" tIns="0" rIns="72000" bIns="0" anchor="ctr"/>
            <a:lstStyle>
              <a:lvl1pPr marL="342900" indent="-3429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dist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200">
                  <a:solidFill>
                    <a:srgbClr val="000000"/>
                  </a:solidFill>
                  <a:latin typeface="ＭＳ Ｐゴシック" panose="020B0600070205080204" pitchFamily="50" charset="-128"/>
                  <a:cs typeface="Times New Roman" panose="02020603050405020304" pitchFamily="18" charset="0"/>
                </a:rPr>
                <a:t>氏名</a:t>
              </a:r>
              <a:endParaRPr lang="ja-JP" altLang="en-US" sz="1200">
                <a:solidFill>
                  <a:srgbClr val="000000"/>
                </a:solidFill>
              </a:endParaRPr>
            </a:p>
          </p:txBody>
        </p:sp>
        <p:sp>
          <p:nvSpPr>
            <p:cNvPr id="5143" name="Rectangle 551"/>
            <p:cNvSpPr>
              <a:spLocks noChangeArrowheads="1"/>
            </p:cNvSpPr>
            <p:nvPr/>
          </p:nvSpPr>
          <p:spPr bwMode="auto">
            <a:xfrm>
              <a:off x="1020" y="2848"/>
              <a:ext cx="3368" cy="3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2000" tIns="0" rIns="0" bIns="0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buFontTx/>
                <a:buNone/>
              </a:pPr>
              <a:endParaRPr lang="ja-JP" altLang="ja-JP" sz="1200">
                <a:solidFill>
                  <a:srgbClr val="000000"/>
                </a:solidFill>
              </a:endParaRPr>
            </a:p>
          </p:txBody>
        </p:sp>
        <p:sp>
          <p:nvSpPr>
            <p:cNvPr id="5144" name="Rectangle 550"/>
            <p:cNvSpPr>
              <a:spLocks noChangeArrowheads="1"/>
            </p:cNvSpPr>
            <p:nvPr/>
          </p:nvSpPr>
          <p:spPr bwMode="auto">
            <a:xfrm>
              <a:off x="396" y="2848"/>
              <a:ext cx="624" cy="3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2000" tIns="0" rIns="72000" bIns="0" anchor="ctr"/>
            <a:lstStyle>
              <a:lvl1pPr marL="342900" indent="-3429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dist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200">
                  <a:solidFill>
                    <a:srgbClr val="000000"/>
                  </a:solidFill>
                  <a:latin typeface="ＭＳ Ｐゴシック" panose="020B0600070205080204" pitchFamily="50" charset="-128"/>
                  <a:cs typeface="Times New Roman" panose="02020603050405020304" pitchFamily="18" charset="0"/>
                </a:rPr>
                <a:t>部署名</a:t>
              </a:r>
              <a:endParaRPr lang="ja-JP" altLang="en-US" sz="1200">
                <a:solidFill>
                  <a:srgbClr val="000000"/>
                </a:solidFill>
              </a:endParaRPr>
            </a:p>
          </p:txBody>
        </p:sp>
        <p:sp>
          <p:nvSpPr>
            <p:cNvPr id="5145" name="Rectangle 549"/>
            <p:cNvSpPr>
              <a:spLocks noChangeArrowheads="1"/>
            </p:cNvSpPr>
            <p:nvPr/>
          </p:nvSpPr>
          <p:spPr bwMode="auto">
            <a:xfrm>
              <a:off x="2982" y="2529"/>
              <a:ext cx="1406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2000" tIns="0" rIns="0" bIns="0" anchor="ctr"/>
            <a:lstStyle>
              <a:lvl1pPr marL="342900" indent="-3429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200">
                  <a:solidFill>
                    <a:srgbClr val="000000"/>
                  </a:solidFill>
                  <a:latin typeface="ＭＳ Ｐゴシック" panose="020B0600070205080204" pitchFamily="50" charset="-128"/>
                  <a:cs typeface="Times New Roman" panose="02020603050405020304" pitchFamily="18" charset="0"/>
                </a:rPr>
                <a:t>（　　　  　）　　　     －</a:t>
              </a:r>
              <a:endParaRPr lang="ja-JP" altLang="en-US" sz="1200">
                <a:solidFill>
                  <a:srgbClr val="000000"/>
                </a:solidFill>
              </a:endParaRPr>
            </a:p>
          </p:txBody>
        </p:sp>
        <p:sp>
          <p:nvSpPr>
            <p:cNvPr id="5146" name="Rectangle 548"/>
            <p:cNvSpPr>
              <a:spLocks noChangeArrowheads="1"/>
            </p:cNvSpPr>
            <p:nvPr/>
          </p:nvSpPr>
          <p:spPr bwMode="auto">
            <a:xfrm>
              <a:off x="2528" y="2529"/>
              <a:ext cx="454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2000" tIns="0" rIns="0" bIns="0" anchor="ctr" anchorCtr="1"/>
            <a:lstStyle>
              <a:lvl1pPr marL="342900" indent="-3429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200" dirty="0">
                  <a:solidFill>
                    <a:srgbClr val="000000"/>
                  </a:solidFill>
                  <a:latin typeface="+mj-ea"/>
                  <a:ea typeface="+mj-ea"/>
                </a:rPr>
                <a:t>F A X</a:t>
              </a:r>
            </a:p>
          </p:txBody>
        </p:sp>
        <p:sp>
          <p:nvSpPr>
            <p:cNvPr id="5147" name="Rectangle 547"/>
            <p:cNvSpPr>
              <a:spLocks noChangeArrowheads="1"/>
            </p:cNvSpPr>
            <p:nvPr/>
          </p:nvSpPr>
          <p:spPr bwMode="auto">
            <a:xfrm>
              <a:off x="1020" y="2529"/>
              <a:ext cx="150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2000" tIns="0" rIns="0" bIns="0" anchor="ctr"/>
            <a:lstStyle>
              <a:lvl1pPr marL="342900" indent="-3429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200">
                  <a:solidFill>
                    <a:srgbClr val="000000"/>
                  </a:solidFill>
                  <a:latin typeface="ＭＳ Ｐゴシック" panose="020B0600070205080204" pitchFamily="50" charset="-128"/>
                  <a:cs typeface="Times New Roman" panose="02020603050405020304" pitchFamily="18" charset="0"/>
                </a:rPr>
                <a:t>（　　　　    ）　　　    －</a:t>
              </a:r>
              <a:endParaRPr lang="ja-JP" altLang="en-US" sz="1200">
                <a:solidFill>
                  <a:srgbClr val="000000"/>
                </a:solidFill>
              </a:endParaRPr>
            </a:p>
          </p:txBody>
        </p:sp>
        <p:sp>
          <p:nvSpPr>
            <p:cNvPr id="5148" name="Rectangle 546"/>
            <p:cNvSpPr>
              <a:spLocks noChangeArrowheads="1"/>
            </p:cNvSpPr>
            <p:nvPr/>
          </p:nvSpPr>
          <p:spPr bwMode="auto">
            <a:xfrm>
              <a:off x="396" y="2529"/>
              <a:ext cx="624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2000" tIns="0" rIns="72000" bIns="0" anchor="ctr"/>
            <a:lstStyle>
              <a:lvl1pPr marL="342900" indent="-3429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dist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200" dirty="0">
                  <a:solidFill>
                    <a:srgbClr val="000000"/>
                  </a:solidFill>
                  <a:latin typeface="ＭＳ Ｐゴシック" panose="020B0600070205080204" pitchFamily="50" charset="-128"/>
                  <a:cs typeface="Times New Roman" panose="02020603050405020304" pitchFamily="18" charset="0"/>
                </a:rPr>
                <a:t>T  E  L</a:t>
              </a:r>
              <a:endParaRPr lang="en-US" altLang="ja-JP" sz="1200" dirty="0">
                <a:solidFill>
                  <a:srgbClr val="000000"/>
                </a:solidFill>
              </a:endParaRPr>
            </a:p>
          </p:txBody>
        </p:sp>
        <p:sp>
          <p:nvSpPr>
            <p:cNvPr id="5149" name="Rectangle 543"/>
            <p:cNvSpPr>
              <a:spLocks noChangeArrowheads="1"/>
            </p:cNvSpPr>
            <p:nvPr/>
          </p:nvSpPr>
          <p:spPr bwMode="auto">
            <a:xfrm>
              <a:off x="1020" y="2062"/>
              <a:ext cx="3368" cy="4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2000" tIns="0" rIns="0" bIns="0" anchor="ctr"/>
            <a:lstStyle>
              <a:lvl1pPr marL="342900" indent="-3429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30000"/>
                </a:spcAft>
                <a:buFontTx/>
                <a:buNone/>
              </a:pPr>
              <a:r>
                <a:rPr lang="ja-JP" altLang="en-US" sz="1200">
                  <a:solidFill>
                    <a:srgbClr val="000000"/>
                  </a:solidFill>
                </a:rPr>
                <a:t>（〒　　　　　　　　　）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ja-JP" sz="1200">
                <a:solidFill>
                  <a:srgbClr val="000000"/>
                </a:solidFill>
              </a:endParaRPr>
            </a:p>
          </p:txBody>
        </p:sp>
        <p:sp>
          <p:nvSpPr>
            <p:cNvPr id="5150" name="Rectangle 542"/>
            <p:cNvSpPr>
              <a:spLocks noChangeArrowheads="1"/>
            </p:cNvSpPr>
            <p:nvPr/>
          </p:nvSpPr>
          <p:spPr bwMode="auto">
            <a:xfrm>
              <a:off x="396" y="2062"/>
              <a:ext cx="624" cy="4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2000" tIns="0" rIns="72000" bIns="0" anchor="ctr"/>
            <a:lstStyle>
              <a:lvl1pPr marL="342900" indent="-3429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dist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200">
                  <a:solidFill>
                    <a:srgbClr val="000000"/>
                  </a:solidFill>
                  <a:latin typeface="ＭＳ Ｐゴシック" panose="020B0600070205080204" pitchFamily="50" charset="-128"/>
                  <a:cs typeface="Times New Roman" panose="02020603050405020304" pitchFamily="18" charset="0"/>
                </a:rPr>
                <a:t>所在地</a:t>
              </a:r>
              <a:endParaRPr lang="ja-JP" altLang="en-US" sz="1200">
                <a:solidFill>
                  <a:srgbClr val="000000"/>
                </a:solidFill>
              </a:endParaRPr>
            </a:p>
          </p:txBody>
        </p:sp>
        <p:sp>
          <p:nvSpPr>
            <p:cNvPr id="5151" name="Rectangle 539"/>
            <p:cNvSpPr>
              <a:spLocks noChangeArrowheads="1"/>
            </p:cNvSpPr>
            <p:nvPr/>
          </p:nvSpPr>
          <p:spPr bwMode="auto">
            <a:xfrm>
              <a:off x="1020" y="1746"/>
              <a:ext cx="3368" cy="3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2000" tIns="0" rIns="0" bIns="0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buFontTx/>
                <a:buNone/>
              </a:pPr>
              <a:endParaRPr lang="ja-JP" altLang="ja-JP" sz="1200">
                <a:solidFill>
                  <a:srgbClr val="000000"/>
                </a:solidFill>
              </a:endParaRPr>
            </a:p>
          </p:txBody>
        </p:sp>
        <p:sp>
          <p:nvSpPr>
            <p:cNvPr id="5152" name="Rectangle 538"/>
            <p:cNvSpPr>
              <a:spLocks noChangeArrowheads="1"/>
            </p:cNvSpPr>
            <p:nvPr/>
          </p:nvSpPr>
          <p:spPr bwMode="auto">
            <a:xfrm>
              <a:off x="396" y="1746"/>
              <a:ext cx="624" cy="3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2000" tIns="0" rIns="72000" bIns="0" anchor="ctr"/>
            <a:lstStyle>
              <a:lvl1pPr marL="342900" indent="-3429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dist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200">
                  <a:solidFill>
                    <a:srgbClr val="000000"/>
                  </a:solidFill>
                  <a:latin typeface="ＭＳ Ｐゴシック" panose="020B0600070205080204" pitchFamily="50" charset="-128"/>
                  <a:cs typeface="Times New Roman" panose="02020603050405020304" pitchFamily="18" charset="0"/>
                </a:rPr>
                <a:t>会社名</a:t>
              </a:r>
              <a:endParaRPr lang="ja-JP" altLang="en-US" sz="1200">
                <a:solidFill>
                  <a:srgbClr val="000000"/>
                </a:solidFill>
              </a:endParaRPr>
            </a:p>
          </p:txBody>
        </p:sp>
        <p:sp>
          <p:nvSpPr>
            <p:cNvPr id="5153" name="Line 586"/>
            <p:cNvSpPr>
              <a:spLocks noChangeShapeType="1"/>
            </p:cNvSpPr>
            <p:nvPr/>
          </p:nvSpPr>
          <p:spPr bwMode="auto">
            <a:xfrm>
              <a:off x="396" y="1746"/>
              <a:ext cx="3992" cy="0"/>
            </a:xfrm>
            <a:prstGeom prst="line">
              <a:avLst/>
            </a:prstGeom>
            <a:noFill/>
            <a:ln w="25400" cap="rnd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2000" tIns="0" rIns="0" bIns="0" anchor="ctr" anchorCtr="1">
              <a:spAutoFit/>
            </a:bodyPr>
            <a:lstStyle/>
            <a:p>
              <a:endParaRPr lang="ja-JP" altLang="en-US"/>
            </a:p>
          </p:txBody>
        </p:sp>
        <p:sp>
          <p:nvSpPr>
            <p:cNvPr id="5154" name="Line 587"/>
            <p:cNvSpPr>
              <a:spLocks noChangeShapeType="1"/>
            </p:cNvSpPr>
            <p:nvPr/>
          </p:nvSpPr>
          <p:spPr bwMode="auto">
            <a:xfrm>
              <a:off x="396" y="5420"/>
              <a:ext cx="3992" cy="0"/>
            </a:xfrm>
            <a:prstGeom prst="line">
              <a:avLst/>
            </a:prstGeom>
            <a:noFill/>
            <a:ln w="25400" cap="rnd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2000" tIns="0" rIns="0" bIns="0" anchor="ctr" anchorCtr="1">
              <a:spAutoFit/>
            </a:bodyPr>
            <a:lstStyle/>
            <a:p>
              <a:endParaRPr lang="ja-JP" altLang="en-US"/>
            </a:p>
          </p:txBody>
        </p:sp>
        <p:sp>
          <p:nvSpPr>
            <p:cNvPr id="5155" name="Line 588"/>
            <p:cNvSpPr>
              <a:spLocks noChangeShapeType="1"/>
            </p:cNvSpPr>
            <p:nvPr/>
          </p:nvSpPr>
          <p:spPr bwMode="auto">
            <a:xfrm>
              <a:off x="396" y="1746"/>
              <a:ext cx="0" cy="3674"/>
            </a:xfrm>
            <a:prstGeom prst="line">
              <a:avLst/>
            </a:prstGeom>
            <a:noFill/>
            <a:ln w="25400" cap="rnd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2000" tIns="0" rIns="0" bIns="0" anchor="ctr" anchorCtr="1">
              <a:spAutoFit/>
            </a:bodyPr>
            <a:lstStyle/>
            <a:p>
              <a:endParaRPr lang="ja-JP" altLang="en-US"/>
            </a:p>
          </p:txBody>
        </p:sp>
        <p:sp>
          <p:nvSpPr>
            <p:cNvPr id="5156" name="Line 589"/>
            <p:cNvSpPr>
              <a:spLocks noChangeShapeType="1"/>
            </p:cNvSpPr>
            <p:nvPr/>
          </p:nvSpPr>
          <p:spPr bwMode="auto">
            <a:xfrm>
              <a:off x="4388" y="1746"/>
              <a:ext cx="0" cy="3674"/>
            </a:xfrm>
            <a:prstGeom prst="line">
              <a:avLst/>
            </a:prstGeom>
            <a:noFill/>
            <a:ln w="25400" cap="rnd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2000" tIns="0" rIns="0" bIns="0" anchor="ctr" anchorCtr="1">
              <a:spAutoFit/>
            </a:bodyPr>
            <a:lstStyle/>
            <a:p>
              <a:endParaRPr lang="ja-JP" altLang="en-US"/>
            </a:p>
          </p:txBody>
        </p:sp>
        <p:sp>
          <p:nvSpPr>
            <p:cNvPr id="5157" name="Line 592"/>
            <p:cNvSpPr>
              <a:spLocks noChangeShapeType="1"/>
            </p:cNvSpPr>
            <p:nvPr/>
          </p:nvSpPr>
          <p:spPr bwMode="auto">
            <a:xfrm>
              <a:off x="396" y="2062"/>
              <a:ext cx="3992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2000" tIns="0" rIns="0" bIns="0" anchor="ctr" anchorCtr="1">
              <a:spAutoFit/>
            </a:bodyPr>
            <a:lstStyle/>
            <a:p>
              <a:endParaRPr lang="ja-JP" altLang="en-US"/>
            </a:p>
          </p:txBody>
        </p:sp>
        <p:sp>
          <p:nvSpPr>
            <p:cNvPr id="5158" name="Line 594"/>
            <p:cNvSpPr>
              <a:spLocks noChangeShapeType="1"/>
            </p:cNvSpPr>
            <p:nvPr/>
          </p:nvSpPr>
          <p:spPr bwMode="auto">
            <a:xfrm>
              <a:off x="1020" y="1746"/>
              <a:ext cx="0" cy="3674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2000" tIns="0" rIns="0" bIns="0" anchor="ctr" anchorCtr="1">
              <a:spAutoFit/>
            </a:bodyPr>
            <a:lstStyle/>
            <a:p>
              <a:endParaRPr lang="ja-JP" altLang="en-US"/>
            </a:p>
          </p:txBody>
        </p:sp>
        <p:sp>
          <p:nvSpPr>
            <p:cNvPr id="5159" name="Line 602"/>
            <p:cNvSpPr>
              <a:spLocks noChangeShapeType="1"/>
            </p:cNvSpPr>
            <p:nvPr/>
          </p:nvSpPr>
          <p:spPr bwMode="auto">
            <a:xfrm>
              <a:off x="396" y="2529"/>
              <a:ext cx="3992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2000" tIns="0" rIns="0" bIns="0" anchor="ctr" anchorCtr="1">
              <a:spAutoFit/>
            </a:bodyPr>
            <a:lstStyle/>
            <a:p>
              <a:endParaRPr lang="ja-JP" altLang="en-US"/>
            </a:p>
          </p:txBody>
        </p:sp>
        <p:sp>
          <p:nvSpPr>
            <p:cNvPr id="5160" name="Line 614"/>
            <p:cNvSpPr>
              <a:spLocks noChangeShapeType="1"/>
            </p:cNvSpPr>
            <p:nvPr/>
          </p:nvSpPr>
          <p:spPr bwMode="auto">
            <a:xfrm>
              <a:off x="396" y="2848"/>
              <a:ext cx="3992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2000" tIns="0" rIns="0" bIns="0" anchor="ctr" anchorCtr="1">
              <a:spAutoFit/>
            </a:bodyPr>
            <a:lstStyle/>
            <a:p>
              <a:endParaRPr lang="ja-JP" altLang="en-US"/>
            </a:p>
          </p:txBody>
        </p:sp>
        <p:sp>
          <p:nvSpPr>
            <p:cNvPr id="5161" name="Line 621"/>
            <p:cNvSpPr>
              <a:spLocks noChangeShapeType="1"/>
            </p:cNvSpPr>
            <p:nvPr/>
          </p:nvSpPr>
          <p:spPr bwMode="auto">
            <a:xfrm>
              <a:off x="2528" y="2529"/>
              <a:ext cx="0" cy="319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2000" tIns="0" rIns="0" bIns="0" anchor="ctr" anchorCtr="1">
              <a:spAutoFit/>
            </a:bodyPr>
            <a:lstStyle/>
            <a:p>
              <a:endParaRPr lang="ja-JP" altLang="en-US"/>
            </a:p>
          </p:txBody>
        </p:sp>
        <p:sp>
          <p:nvSpPr>
            <p:cNvPr id="5162" name="Line 625"/>
            <p:cNvSpPr>
              <a:spLocks noChangeShapeType="1"/>
            </p:cNvSpPr>
            <p:nvPr/>
          </p:nvSpPr>
          <p:spPr bwMode="auto">
            <a:xfrm>
              <a:off x="2982" y="2529"/>
              <a:ext cx="0" cy="319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2000" tIns="0" rIns="0" bIns="0" anchor="ctr" anchorCtr="1">
              <a:spAutoFit/>
            </a:bodyPr>
            <a:lstStyle/>
            <a:p>
              <a:endParaRPr lang="ja-JP" altLang="en-US"/>
            </a:p>
          </p:txBody>
        </p:sp>
        <p:sp>
          <p:nvSpPr>
            <p:cNvPr id="5163" name="Line 630"/>
            <p:cNvSpPr>
              <a:spLocks noChangeShapeType="1"/>
            </p:cNvSpPr>
            <p:nvPr/>
          </p:nvSpPr>
          <p:spPr bwMode="auto">
            <a:xfrm>
              <a:off x="396" y="3210"/>
              <a:ext cx="3992" cy="0"/>
            </a:xfrm>
            <a:prstGeom prst="line">
              <a:avLst/>
            </a:prstGeom>
            <a:noFill/>
            <a:ln w="25400" cap="rnd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2000" tIns="0" rIns="0" bIns="0" anchor="ctr" anchorCtr="1">
              <a:spAutoFit/>
            </a:bodyPr>
            <a:lstStyle/>
            <a:p>
              <a:endParaRPr lang="ja-JP" altLang="en-US"/>
            </a:p>
          </p:txBody>
        </p:sp>
        <p:sp>
          <p:nvSpPr>
            <p:cNvPr id="5164" name="Line 644"/>
            <p:cNvSpPr>
              <a:spLocks noChangeShapeType="1"/>
            </p:cNvSpPr>
            <p:nvPr/>
          </p:nvSpPr>
          <p:spPr bwMode="auto">
            <a:xfrm>
              <a:off x="396" y="3515"/>
              <a:ext cx="39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2000" tIns="0" rIns="0" bIns="0" anchor="ctr" anchorCtr="1">
              <a:spAutoFit/>
            </a:bodyPr>
            <a:lstStyle/>
            <a:p>
              <a:endParaRPr lang="ja-JP" altLang="en-US"/>
            </a:p>
          </p:txBody>
        </p:sp>
        <p:sp>
          <p:nvSpPr>
            <p:cNvPr id="5165" name="Line 656"/>
            <p:cNvSpPr>
              <a:spLocks noChangeShapeType="1"/>
            </p:cNvSpPr>
            <p:nvPr/>
          </p:nvSpPr>
          <p:spPr bwMode="auto">
            <a:xfrm>
              <a:off x="396" y="3786"/>
              <a:ext cx="3992" cy="0"/>
            </a:xfrm>
            <a:prstGeom prst="line">
              <a:avLst/>
            </a:prstGeom>
            <a:noFill/>
            <a:ln w="25400" cap="rnd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2000" tIns="0" rIns="0" bIns="0" anchor="ctr" anchorCtr="1">
              <a:spAutoFit/>
            </a:bodyPr>
            <a:lstStyle/>
            <a:p>
              <a:endParaRPr lang="ja-JP" altLang="en-US"/>
            </a:p>
          </p:txBody>
        </p:sp>
        <p:sp>
          <p:nvSpPr>
            <p:cNvPr id="5166" name="Line 668"/>
            <p:cNvSpPr>
              <a:spLocks noChangeShapeType="1"/>
            </p:cNvSpPr>
            <p:nvPr/>
          </p:nvSpPr>
          <p:spPr bwMode="auto">
            <a:xfrm>
              <a:off x="396" y="4012"/>
              <a:ext cx="39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2000" tIns="0" rIns="0" bIns="0" anchor="ctr" anchorCtr="1">
              <a:spAutoFit/>
            </a:bodyPr>
            <a:lstStyle/>
            <a:p>
              <a:endParaRPr lang="ja-JP" altLang="en-US"/>
            </a:p>
          </p:txBody>
        </p:sp>
        <p:sp>
          <p:nvSpPr>
            <p:cNvPr id="5167" name="Line 680"/>
            <p:cNvSpPr>
              <a:spLocks noChangeShapeType="1"/>
            </p:cNvSpPr>
            <p:nvPr/>
          </p:nvSpPr>
          <p:spPr bwMode="auto">
            <a:xfrm>
              <a:off x="396" y="4330"/>
              <a:ext cx="3992" cy="0"/>
            </a:xfrm>
            <a:prstGeom prst="line">
              <a:avLst/>
            </a:prstGeom>
            <a:noFill/>
            <a:ln w="25400" cap="rnd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2000" tIns="0" rIns="0" bIns="0" anchor="ctr" anchorCtr="1">
              <a:spAutoFit/>
            </a:bodyPr>
            <a:lstStyle/>
            <a:p>
              <a:endParaRPr lang="ja-JP" altLang="en-US"/>
            </a:p>
          </p:txBody>
        </p:sp>
        <p:sp>
          <p:nvSpPr>
            <p:cNvPr id="5168" name="Line 692"/>
            <p:cNvSpPr>
              <a:spLocks noChangeShapeType="1"/>
            </p:cNvSpPr>
            <p:nvPr/>
          </p:nvSpPr>
          <p:spPr bwMode="auto">
            <a:xfrm>
              <a:off x="396" y="4604"/>
              <a:ext cx="39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2000" tIns="0" rIns="0" bIns="0" anchor="ctr" anchorCtr="1">
              <a:spAutoFit/>
            </a:bodyPr>
            <a:lstStyle/>
            <a:p>
              <a:endParaRPr lang="ja-JP" altLang="en-US"/>
            </a:p>
          </p:txBody>
        </p:sp>
        <p:sp>
          <p:nvSpPr>
            <p:cNvPr id="5169" name="Line 704"/>
            <p:cNvSpPr>
              <a:spLocks noChangeShapeType="1"/>
            </p:cNvSpPr>
            <p:nvPr/>
          </p:nvSpPr>
          <p:spPr bwMode="auto">
            <a:xfrm>
              <a:off x="396" y="4875"/>
              <a:ext cx="3992" cy="0"/>
            </a:xfrm>
            <a:prstGeom prst="line">
              <a:avLst/>
            </a:prstGeom>
            <a:noFill/>
            <a:ln w="25400" cap="rnd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2000" tIns="0" rIns="0" bIns="0" anchor="ctr" anchorCtr="1">
              <a:spAutoFit/>
            </a:bodyPr>
            <a:lstStyle/>
            <a:p>
              <a:endParaRPr lang="ja-JP" altLang="en-US"/>
            </a:p>
          </p:txBody>
        </p:sp>
        <p:sp>
          <p:nvSpPr>
            <p:cNvPr id="5170" name="Line 716"/>
            <p:cNvSpPr>
              <a:spLocks noChangeShapeType="1"/>
            </p:cNvSpPr>
            <p:nvPr/>
          </p:nvSpPr>
          <p:spPr bwMode="auto">
            <a:xfrm>
              <a:off x="396" y="5148"/>
              <a:ext cx="39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2000" tIns="0" rIns="0" bIns="0" anchor="ctr" anchorCtr="1">
              <a:spAutoFit/>
            </a:bodyPr>
            <a:lstStyle/>
            <a:p>
              <a:endParaRPr lang="ja-JP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288000" rIns="90000" bIns="288000" numCol="1" anchor="t" anchorCtr="1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288000" rIns="90000" bIns="288000" numCol="1" anchor="t" anchorCtr="1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4038</TotalTime>
  <Words>127</Words>
  <Application>Microsoft Office PowerPoint</Application>
  <PresentationFormat>ユーザー設定</PresentationFormat>
  <Paragraphs>28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ＭＳ Ｐゴシック</vt:lpstr>
      <vt:lpstr>Arial</vt:lpstr>
      <vt:lpstr>Calibri</vt:lpstr>
      <vt:lpstr>Times New Roman</vt:lpstr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鳥取県産業技術センター</dc:creator>
  <cp:lastModifiedBy>u076048</cp:lastModifiedBy>
  <cp:revision>263</cp:revision>
  <cp:lastPrinted>2023-01-24T05:53:36Z</cp:lastPrinted>
  <dcterms:created xsi:type="dcterms:W3CDTF">2010-07-22T06:32:25Z</dcterms:created>
  <dcterms:modified xsi:type="dcterms:W3CDTF">2023-01-30T09:07:49Z</dcterms:modified>
</cp:coreProperties>
</file>